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6"/>
  </p:notesMasterIdLst>
  <p:sldIdLst>
    <p:sldId id="256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27FD2E-BCFD-8645-9F83-5970F26B1F52}" v="5" dt="2025-10-23T08:13:00.2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09" d="100"/>
          <a:sy n="109" d="100"/>
        </p:scale>
        <p:origin x="1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Hartland" userId="fe08f65b-fffb-417a-81ad-107dbbfd43a7" providerId="ADAL" clId="{26CD08F2-BEC7-5BB7-9C01-8BE80433835F}"/>
    <pc:docChg chg="undo custSel modSld">
      <pc:chgData name="Steve Hartland" userId="fe08f65b-fffb-417a-81ad-107dbbfd43a7" providerId="ADAL" clId="{26CD08F2-BEC7-5BB7-9C01-8BE80433835F}" dt="2025-10-23T08:13:09.598" v="74" actId="478"/>
      <pc:docMkLst>
        <pc:docMk/>
      </pc:docMkLst>
      <pc:sldChg chg="addSp delSp modSp mod">
        <pc:chgData name="Steve Hartland" userId="fe08f65b-fffb-417a-81ad-107dbbfd43a7" providerId="ADAL" clId="{26CD08F2-BEC7-5BB7-9C01-8BE80433835F}" dt="2025-10-23T08:13:09.598" v="74" actId="478"/>
        <pc:sldMkLst>
          <pc:docMk/>
          <pc:sldMk cId="2864429464" sldId="256"/>
        </pc:sldMkLst>
        <pc:spChg chg="mod">
          <ac:chgData name="Steve Hartland" userId="fe08f65b-fffb-417a-81ad-107dbbfd43a7" providerId="ADAL" clId="{26CD08F2-BEC7-5BB7-9C01-8BE80433835F}" dt="2025-10-20T14:05:26.977" v="11" actId="207"/>
          <ac:spMkLst>
            <pc:docMk/>
            <pc:sldMk cId="2864429464" sldId="256"/>
            <ac:spMk id="2" creationId="{74597441-C779-9BE0-A5D4-959ECAE10D7D}"/>
          </ac:spMkLst>
        </pc:spChg>
        <pc:spChg chg="add mod">
          <ac:chgData name="Steve Hartland" userId="fe08f65b-fffb-417a-81ad-107dbbfd43a7" providerId="ADAL" clId="{26CD08F2-BEC7-5BB7-9C01-8BE80433835F}" dt="2025-10-20T14:35:18.642" v="61" actId="20577"/>
          <ac:spMkLst>
            <pc:docMk/>
            <pc:sldMk cId="2864429464" sldId="256"/>
            <ac:spMk id="9" creationId="{8247AF8F-59D3-31C3-E460-94B37DA3487F}"/>
          </ac:spMkLst>
        </pc:spChg>
        <pc:spChg chg="add mod">
          <ac:chgData name="Steve Hartland" userId="fe08f65b-fffb-417a-81ad-107dbbfd43a7" providerId="ADAL" clId="{26CD08F2-BEC7-5BB7-9C01-8BE80433835F}" dt="2025-10-20T14:36:17.480" v="69" actId="1076"/>
          <ac:spMkLst>
            <pc:docMk/>
            <pc:sldMk cId="2864429464" sldId="256"/>
            <ac:spMk id="13" creationId="{29AADAA1-3E8F-9341-F36E-C41CBBDE82B8}"/>
          </ac:spMkLst>
        </pc:spChg>
        <pc:picChg chg="mod">
          <ac:chgData name="Steve Hartland" userId="fe08f65b-fffb-417a-81ad-107dbbfd43a7" providerId="ADAL" clId="{26CD08F2-BEC7-5BB7-9C01-8BE80433835F}" dt="2025-10-20T14:08:55.441" v="17" actId="1076"/>
          <ac:picMkLst>
            <pc:docMk/>
            <pc:sldMk cId="2864429464" sldId="256"/>
            <ac:picMk id="5" creationId="{D97CC432-CFFB-5038-48F8-8E90EB6AD668}"/>
          </ac:picMkLst>
        </pc:picChg>
        <pc:picChg chg="add mod">
          <ac:chgData name="Steve Hartland" userId="fe08f65b-fffb-417a-81ad-107dbbfd43a7" providerId="ADAL" clId="{26CD08F2-BEC7-5BB7-9C01-8BE80433835F}" dt="2025-10-23T08:13:06.354" v="73" actId="1076"/>
          <ac:picMkLst>
            <pc:docMk/>
            <pc:sldMk cId="2864429464" sldId="256"/>
            <ac:picMk id="6" creationId="{9D876EA7-C2FA-E37A-90FB-851AD97C2521}"/>
          </ac:picMkLst>
        </pc:picChg>
        <pc:picChg chg="add mod">
          <ac:chgData name="Steve Hartland" userId="fe08f65b-fffb-417a-81ad-107dbbfd43a7" providerId="ADAL" clId="{26CD08F2-BEC7-5BB7-9C01-8BE80433835F}" dt="2025-10-20T14:34:56.646" v="52" actId="14100"/>
          <ac:picMkLst>
            <pc:docMk/>
            <pc:sldMk cId="2864429464" sldId="256"/>
            <ac:picMk id="15" creationId="{F20CD70A-D0C5-9F4E-E525-1AA8D9DB2F9B}"/>
          </ac:picMkLst>
        </pc:picChg>
        <pc:picChg chg="add del mod">
          <ac:chgData name="Steve Hartland" userId="fe08f65b-fffb-417a-81ad-107dbbfd43a7" providerId="ADAL" clId="{26CD08F2-BEC7-5BB7-9C01-8BE80433835F}" dt="2025-10-23T08:13:09.598" v="74" actId="478"/>
          <ac:picMkLst>
            <pc:docMk/>
            <pc:sldMk cId="2864429464" sldId="256"/>
            <ac:picMk id="16" creationId="{5F25572D-A8AB-546B-ADC2-05A9076508D7}"/>
          </ac:picMkLst>
        </pc:picChg>
        <pc:picChg chg="add del mod">
          <ac:chgData name="Steve Hartland" userId="fe08f65b-fffb-417a-81ad-107dbbfd43a7" providerId="ADAL" clId="{26CD08F2-BEC7-5BB7-9C01-8BE80433835F}" dt="2025-10-23T08:12:57.899" v="70" actId="478"/>
          <ac:picMkLst>
            <pc:docMk/>
            <pc:sldMk cId="2864429464" sldId="256"/>
            <ac:picMk id="17" creationId="{61626F59-8F12-EDCB-1443-F6ECDF5564EE}"/>
          </ac:picMkLst>
        </pc:picChg>
      </pc:sldChg>
    </pc:docChg>
  </pc:docChgLst>
  <pc:docChgLst>
    <pc:chgData name="Howard Wheeler" userId="3e061725-5d95-41ae-8f52-aca0943a11a8" providerId="ADAL" clId="{B67AF79B-3CD7-4B12-8448-C57133F6FF7A}"/>
    <pc:docChg chg="modSld">
      <pc:chgData name="Howard Wheeler" userId="3e061725-5d95-41ae-8f52-aca0943a11a8" providerId="ADAL" clId="{B67AF79B-3CD7-4B12-8448-C57133F6FF7A}" dt="2025-10-20T14:24:01.054" v="22" actId="20577"/>
      <pc:docMkLst>
        <pc:docMk/>
      </pc:docMkLst>
      <pc:sldChg chg="modSp mod">
        <pc:chgData name="Howard Wheeler" userId="3e061725-5d95-41ae-8f52-aca0943a11a8" providerId="ADAL" clId="{B67AF79B-3CD7-4B12-8448-C57133F6FF7A}" dt="2025-10-20T14:24:01.054" v="22" actId="20577"/>
        <pc:sldMkLst>
          <pc:docMk/>
          <pc:sldMk cId="2864429464" sldId="256"/>
        </pc:sldMkLst>
        <pc:spChg chg="mod">
          <ac:chgData name="Howard Wheeler" userId="3e061725-5d95-41ae-8f52-aca0943a11a8" providerId="ADAL" clId="{B67AF79B-3CD7-4B12-8448-C57133F6FF7A}" dt="2025-10-20T14:24:01.054" v="22" actId="20577"/>
          <ac:spMkLst>
            <pc:docMk/>
            <pc:sldMk cId="2864429464" sldId="256"/>
            <ac:spMk id="4" creationId="{C83E7EE8-E2DC-8F73-BFB6-B6012EF78B98}"/>
          </ac:spMkLst>
        </pc:spChg>
        <pc:spChg chg="mod">
          <ac:chgData name="Howard Wheeler" userId="3e061725-5d95-41ae-8f52-aca0943a11a8" providerId="ADAL" clId="{B67AF79B-3CD7-4B12-8448-C57133F6FF7A}" dt="2025-10-20T14:19:29.684" v="16" actId="20577"/>
          <ac:spMkLst>
            <pc:docMk/>
            <pc:sldMk cId="2864429464" sldId="256"/>
            <ac:spMk id="9" creationId="{8247AF8F-59D3-31C3-E460-94B37DA3487F}"/>
          </ac:spMkLst>
        </pc:spChg>
        <pc:picChg chg="mod">
          <ac:chgData name="Howard Wheeler" userId="3e061725-5d95-41ae-8f52-aca0943a11a8" providerId="ADAL" clId="{B67AF79B-3CD7-4B12-8448-C57133F6FF7A}" dt="2025-10-20T14:19:18.052" v="2" actId="14100"/>
          <ac:picMkLst>
            <pc:docMk/>
            <pc:sldMk cId="2864429464" sldId="256"/>
            <ac:picMk id="5" creationId="{D97CC432-CFFB-5038-48F8-8E90EB6AD66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B79DB-5D70-D849-984A-A2A036DAFB3E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CFE21-CC28-F242-B5E6-914E3F68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0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1143000"/>
            <a:ext cx="43624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CFE21-CC28-F242-B5E6-914E3F68DC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3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36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14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88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259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80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9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3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5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5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17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5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20CD70A-D0C5-9F4E-E525-1AA8D9DB2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52"/>
            <a:ext cx="6295292" cy="313706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1" y="6450528"/>
            <a:ext cx="10691811" cy="1109146"/>
          </a:xfrm>
          <a:prstGeom prst="rect">
            <a:avLst/>
          </a:prstGeom>
          <a:solidFill>
            <a:srgbClr val="21316A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6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7CC432-CFFB-5038-48F8-8E90EB6AD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745" y="338958"/>
            <a:ext cx="1965369" cy="504479"/>
          </a:xfrm>
          <a:prstGeom prst="rect">
            <a:avLst/>
          </a:prstGeom>
          <a:effectLst>
            <a:outerShdw blurRad="126301" dist="50800" dir="5400000" sx="22735" sy="22735" algn="ctr" rotWithShape="0">
              <a:srgbClr val="000000">
                <a:alpha val="43137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1" y="3147108"/>
            <a:ext cx="10691811" cy="7715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FEATURED SAILING ITINERARIES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E641CB-1F6F-AF13-F7D6-D48D18811F1A}"/>
              </a:ext>
            </a:extLst>
          </p:cNvPr>
          <p:cNvSpPr/>
          <p:nvPr/>
        </p:nvSpPr>
        <p:spPr>
          <a:xfrm>
            <a:off x="390362" y="3928617"/>
            <a:ext cx="9896638" cy="2174824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6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AF36C0-1E16-B6CF-0E53-BD0F868B4F35}"/>
              </a:ext>
            </a:extLst>
          </p:cNvPr>
          <p:cNvSpPr txBox="1"/>
          <p:nvPr/>
        </p:nvSpPr>
        <p:spPr>
          <a:xfrm>
            <a:off x="535351" y="4215810"/>
            <a:ext cx="45758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21316A"/>
                </a:solidFill>
                <a:latin typeface="Arial" panose="020B0604020202020204" pitchFamily="34" charset="0"/>
              </a:rPr>
              <a:t>XXXXXXXXXXX</a:t>
            </a:r>
            <a:endParaRPr lang="en-GB" sz="2800" dirty="0">
              <a:solidFill>
                <a:srgbClr val="21316A"/>
              </a:solidFill>
              <a:latin typeface="Arial" panose="020B0604020202020204" pitchFamily="34" charset="0"/>
            </a:endParaRPr>
          </a:p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SHIP</a:t>
            </a:r>
            <a:endParaRPr lang="en-GB" baseline="30000" dirty="0">
              <a:solidFill>
                <a:srgbClr val="21316A"/>
              </a:solidFill>
              <a:latin typeface="Arial" panose="020B0604020202020204" pitchFamily="34" charset="0"/>
            </a:endParaRPr>
          </a:p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</a:p>
          <a:p>
            <a:pPr algn="ctr"/>
            <a:r>
              <a:rPr lang="en-GB" sz="1600" dirty="0">
                <a:solidFill>
                  <a:srgbClr val="21316A"/>
                </a:solidFill>
                <a:latin typeface="Arial" panose="020B0604020202020204" pitchFamily="34" charset="0"/>
              </a:rPr>
              <a:t>X Countries – X Ports – X Overnights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3E7EE8-E2DC-8F73-BFB6-B6012EF78B98}"/>
              </a:ext>
            </a:extLst>
          </p:cNvPr>
          <p:cNvSpPr txBox="1"/>
          <p:nvPr/>
        </p:nvSpPr>
        <p:spPr>
          <a:xfrm>
            <a:off x="5501584" y="4258129"/>
            <a:ext cx="4575872" cy="151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Stateroom……….</a:t>
            </a:r>
            <a:br>
              <a:rPr lang="en-GB" sz="1050" dirty="0">
                <a:solidFill>
                  <a:srgbClr val="21316A"/>
                </a:solidFill>
                <a:latin typeface="Arial" panose="020B0604020202020204" pitchFamily="34" charset="0"/>
              </a:rPr>
            </a:br>
            <a:endParaRPr lang="en-GB" sz="1050" dirty="0">
              <a:solidFill>
                <a:srgbClr val="21316A"/>
              </a:solidFill>
              <a:latin typeface="Arial" panose="020B0604020202020204" pitchFamily="34" charset="0"/>
            </a:endParaRPr>
          </a:p>
          <a:p>
            <a:pPr algn="ctr"/>
            <a:r>
              <a:rPr lang="en-GB" sz="2800" b="1">
                <a:solidFill>
                  <a:srgbClr val="21316A"/>
                </a:solidFill>
                <a:latin typeface="Arial" panose="020B0604020202020204" pitchFamily="34" charset="0"/>
              </a:rPr>
              <a:t>From AU$0,000pp</a:t>
            </a:r>
            <a:r>
              <a:rPr lang="en-GB" sz="2800" b="1" baseline="30000" dirty="0">
                <a:solidFill>
                  <a:srgbClr val="21316A"/>
                </a:solidFill>
                <a:latin typeface="Arial" panose="020B0604020202020204" pitchFamily="34" charset="0"/>
              </a:rPr>
              <a:t>*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2506459-AD29-1BB2-42FA-A736CF218A38}"/>
              </a:ext>
            </a:extLst>
          </p:cNvPr>
          <p:cNvCxnSpPr/>
          <p:nvPr/>
        </p:nvCxnSpPr>
        <p:spPr>
          <a:xfrm>
            <a:off x="5435600" y="4185740"/>
            <a:ext cx="0" cy="1639838"/>
          </a:xfrm>
          <a:prstGeom prst="line">
            <a:avLst/>
          </a:prstGeom>
          <a:ln w="9525">
            <a:solidFill>
              <a:srgbClr val="2131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D24D821D-F441-FCE6-3B07-529DF9858D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651" y="6575126"/>
            <a:ext cx="9751649" cy="5699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247AF8F-59D3-31C3-E460-94B37DA3487F}"/>
              </a:ext>
            </a:extLst>
          </p:cNvPr>
          <p:cNvSpPr txBox="1"/>
          <p:nvPr/>
        </p:nvSpPr>
        <p:spPr>
          <a:xfrm>
            <a:off x="1772913" y="7229240"/>
            <a:ext cx="68696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500" dirty="0">
                <a:solidFill>
                  <a:schemeClr val="bg1"/>
                </a:solidFill>
              </a:rPr>
              <a:t>*The up to AU$6000* off your cruise fare offer applies to new, individual bookings in all stateroom categories (promotional guarantee staterooms excluded) on select sailings booked made before 2 December 2025. **The up to $500 USD Onboard Credit offer applies to new, individual bookings in all stateroom categories (promotional guarantee staterooms excluded) on select sailings booked before 8 December 2025. Terms and conditions apply, visit Azamara.com for full details.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AADAA1-3E8F-9341-F36E-C41CBBDE82B8}"/>
              </a:ext>
            </a:extLst>
          </p:cNvPr>
          <p:cNvSpPr/>
          <p:nvPr/>
        </p:nvSpPr>
        <p:spPr>
          <a:xfrm>
            <a:off x="6295292" y="0"/>
            <a:ext cx="4413143" cy="3124979"/>
          </a:xfrm>
          <a:prstGeom prst="rect">
            <a:avLst/>
          </a:prstGeom>
          <a:solidFill>
            <a:srgbClr val="21316A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6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876EA7-C2FA-E37A-90FB-851AD97C25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2593" y="655633"/>
            <a:ext cx="3758540" cy="184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2847116-c719-41b4-8882-d9579cae2321" xsi:nil="true"/>
    <lcf76f155ced4ddcb4097134ff3c332f xmlns="c8dcbc17-5b84-44ef-951f-14dfe6b9f26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5C65902F63BF4C9D0E6A04A7D79A63" ma:contentTypeVersion="20" ma:contentTypeDescription="Create a new document." ma:contentTypeScope="" ma:versionID="52aeb99bd58452df374c19063a98faeb">
  <xsd:schema xmlns:xsd="http://www.w3.org/2001/XMLSchema" xmlns:xs="http://www.w3.org/2001/XMLSchema" xmlns:p="http://schemas.microsoft.com/office/2006/metadata/properties" xmlns:ns2="82847116-c719-41b4-8882-d9579cae2321" xmlns:ns3="c8dcbc17-5b84-44ef-951f-14dfe6b9f264" targetNamespace="http://schemas.microsoft.com/office/2006/metadata/properties" ma:root="true" ma:fieldsID="b7f7275073f192b21448088a7ee5506f" ns2:_="" ns3:_="">
    <xsd:import namespace="82847116-c719-41b4-8882-d9579cae2321"/>
    <xsd:import namespace="c8dcbc17-5b84-44ef-951f-14dfe6b9f2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847116-c719-41b4-8882-d9579cae23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c170ea7-c152-4cc8-bb13-43e8dcf937cd}" ma:internalName="TaxCatchAll" ma:showField="CatchAllData" ma:web="82847116-c719-41b4-8882-d9579cae23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dcbc17-5b84-44ef-951f-14dfe6b9f2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a03b462-cbce-465c-8818-f05dd40568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33BF72-0C57-4113-BB97-93ABA539F50B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ba6e64ec-b061-4ef9-925c-be5efbd33eb1"/>
    <ds:schemaRef ds:uri="http://schemas.microsoft.com/office/2006/metadata/properties"/>
    <ds:schemaRef ds:uri="http://purl.org/dc/terms/"/>
    <ds:schemaRef ds:uri="http://schemas.openxmlformats.org/package/2006/metadata/core-properties"/>
    <ds:schemaRef ds:uri="f792690d-879f-46d8-925c-4171572e1f59"/>
  </ds:schemaRefs>
</ds:datastoreItem>
</file>

<file path=customXml/itemProps3.xml><?xml version="1.0" encoding="utf-8"?>
<ds:datastoreItem xmlns:ds="http://schemas.openxmlformats.org/officeDocument/2006/customXml" ds:itemID="{10BEBB23-FD10-4A91-914C-BFCEB42121A6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</TotalTime>
  <Words>118</Words>
  <Application>Microsoft Macintosh PowerPoint</Application>
  <PresentationFormat>Custom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2</cp:revision>
  <dcterms:created xsi:type="dcterms:W3CDTF">2023-06-26T13:44:24Z</dcterms:created>
  <dcterms:modified xsi:type="dcterms:W3CDTF">2025-10-23T08:13:11Z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0x010100AD5C65902F63BF4C9D0E6A04A7D79A63</vt:lpwstr>
  </property>
  <property fmtid="{D5CDD505-2E9C-101B-9397-08002B2CF9AE}" pid="3" name="MediaServiceImageTags">
    <vt:lpwstr/>
  </property>
</Properties>
</file>